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7EDB72C-31C9-47C4-8586-67FE9AFD04E5}" type="datetimeFigureOut">
              <a:rPr lang="ru-RU" smtClean="0"/>
              <a:t>06.10.2017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7831C54-6FE2-44D1-93C5-44634AA7B6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33400"/>
            <a:ext cx="7972234" cy="2868168"/>
          </a:xfrm>
        </p:spPr>
        <p:txBody>
          <a:bodyPr/>
          <a:lstStyle/>
          <a:p>
            <a:r>
              <a:rPr lang="ru-RU" dirty="0" smtClean="0"/>
              <a:t>ПОДВЕДЕНИЕ ИТОГОВ КОНКУРСА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«БЛАГОУСТРОЙСТВО 2017»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</TotalTime>
  <Words>3</Words>
  <Application>Microsoft Office PowerPoint</Application>
  <PresentationFormat>Экран (4:3)</PresentationFormat>
  <Paragraphs>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Изящная</vt:lpstr>
      <vt:lpstr>ПОДВЕДЕНИЕ ИТОГОВ КОНКУРСА   «БЛАГОУСТРОЙСТВО 2017»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ПОДВЕДЕНИЕ ИТОГОВ КОНКУРСА   «БЛАГОУСТРОЙСТВО 2017»</dc:title>
  <dc:creator>Admin</dc:creator>
  <cp:lastModifiedBy>Admin</cp:lastModifiedBy>
  <cp:revision>2</cp:revision>
  <dcterms:created xsi:type="dcterms:W3CDTF">2017-10-06T12:03:27Z</dcterms:created>
  <dcterms:modified xsi:type="dcterms:W3CDTF">2017-10-06T12:22:28Z</dcterms:modified>
</cp:coreProperties>
</file>